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8DDBFB-2469-4DE7-8DD8-3E6AE5E870F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7C0EC6B8-30C6-4B92-B32C-6D0F69F35DE5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400"/>
            <a:t>Mayor</a:t>
          </a:r>
        </a:p>
      </dgm:t>
    </dgm:pt>
    <dgm:pt modelId="{A1E48F94-B01A-4A20-93BD-CFE0630E0F4A}" type="parTrans" cxnId="{9C8E14C2-DC43-450E-A61B-6DE946EF3D8E}">
      <dgm:prSet/>
      <dgm:spPr/>
      <dgm:t>
        <a:bodyPr/>
        <a:lstStyle/>
        <a:p>
          <a:endParaRPr lang="en-US"/>
        </a:p>
      </dgm:t>
    </dgm:pt>
    <dgm:pt modelId="{8EBA7FF1-DAC2-402D-B9C1-3FD2617C642B}" type="sibTrans" cxnId="{9C8E14C2-DC43-450E-A61B-6DE946EF3D8E}">
      <dgm:prSet/>
      <dgm:spPr/>
      <dgm:t>
        <a:bodyPr/>
        <a:lstStyle/>
        <a:p>
          <a:endParaRPr lang="en-US"/>
        </a:p>
      </dgm:t>
    </dgm:pt>
    <dgm:pt modelId="{B7AB50A9-DE40-42BC-81DE-10ACF6237773}">
      <dgm:prSet phldrT="[Text]" custT="1"/>
      <dgm:spPr/>
      <dgm:t>
        <a:bodyPr/>
        <a:lstStyle/>
        <a:p>
          <a:r>
            <a:rPr lang="en-US" sz="1400"/>
            <a:t>Council President </a:t>
          </a:r>
        </a:p>
      </dgm:t>
    </dgm:pt>
    <dgm:pt modelId="{9DDF1666-E6A6-4F17-B6E6-3C3F54AD37A9}" type="parTrans" cxnId="{0C70E9C9-6CA2-4AB3-9265-0552E02C1A10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36971319-1E98-4DA2-BAEC-7587E7F4AB23}" type="sibTrans" cxnId="{0C70E9C9-6CA2-4AB3-9265-0552E02C1A10}">
      <dgm:prSet/>
      <dgm:spPr/>
      <dgm:t>
        <a:bodyPr/>
        <a:lstStyle/>
        <a:p>
          <a:endParaRPr lang="en-US"/>
        </a:p>
      </dgm:t>
    </dgm:pt>
    <dgm:pt modelId="{ADC5862F-9532-4781-945B-6F3AA422114B}">
      <dgm:prSet phldrT="[Text]" custT="1"/>
      <dgm:spPr/>
      <dgm:t>
        <a:bodyPr/>
        <a:lstStyle/>
        <a:p>
          <a:r>
            <a:rPr lang="en-US" sz="1400" dirty="0"/>
            <a:t>City Manager</a:t>
          </a:r>
        </a:p>
      </dgm:t>
    </dgm:pt>
    <dgm:pt modelId="{BE4EDFDC-374D-47D8-A3A7-466C33B4E66F}" type="parTrans" cxnId="{175A45C3-CAFC-4C4B-B6F3-5C0ECB1E3B26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07C65823-731A-4A50-BD39-529556B3585F}" type="sibTrans" cxnId="{175A45C3-CAFC-4C4B-B6F3-5C0ECB1E3B26}">
      <dgm:prSet/>
      <dgm:spPr/>
      <dgm:t>
        <a:bodyPr/>
        <a:lstStyle/>
        <a:p>
          <a:endParaRPr lang="en-US"/>
        </a:p>
      </dgm:t>
    </dgm:pt>
    <dgm:pt modelId="{6AE3BBD9-612A-4546-A1EF-DE0C1320FD8D}">
      <dgm:prSet phldrT="[Text]" custT="1"/>
      <dgm:spPr/>
      <dgm:t>
        <a:bodyPr/>
        <a:lstStyle/>
        <a:p>
          <a:r>
            <a:rPr lang="en-US" sz="1400"/>
            <a:t>Council Member</a:t>
          </a:r>
        </a:p>
      </dgm:t>
    </dgm:pt>
    <dgm:pt modelId="{B7AC24B4-A711-4527-BF47-DF5DFBE55E03}" type="sibTrans" cxnId="{4C03BBAC-5E2C-412C-B160-27185E811E9C}">
      <dgm:prSet/>
      <dgm:spPr/>
      <dgm:t>
        <a:bodyPr/>
        <a:lstStyle/>
        <a:p>
          <a:endParaRPr lang="en-US"/>
        </a:p>
      </dgm:t>
    </dgm:pt>
    <dgm:pt modelId="{1B1E53A4-14C8-48F6-83C0-025436F90471}" type="parTrans" cxnId="{4C03BBAC-5E2C-412C-B160-27185E811E9C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73D6C4D1-3292-4DB4-AA49-4AD1F9FE5A82}">
      <dgm:prSet phldrT="[Text]" custT="1"/>
      <dgm:spPr/>
      <dgm:t>
        <a:bodyPr/>
        <a:lstStyle/>
        <a:p>
          <a:r>
            <a:rPr lang="en-US" sz="1400" dirty="0"/>
            <a:t>Council Member</a:t>
          </a:r>
        </a:p>
      </dgm:t>
    </dgm:pt>
    <dgm:pt modelId="{890AF608-6DDC-4DC1-9570-5141F67A9D95}" type="sibTrans" cxnId="{5D5D64D4-39AA-42D6-849F-18408610CD71}">
      <dgm:prSet/>
      <dgm:spPr/>
      <dgm:t>
        <a:bodyPr/>
        <a:lstStyle/>
        <a:p>
          <a:endParaRPr lang="en-US"/>
        </a:p>
      </dgm:t>
    </dgm:pt>
    <dgm:pt modelId="{80F819DD-3FE9-4DAF-BB37-C9FF6D95CCA2}" type="parTrans" cxnId="{5D5D64D4-39AA-42D6-849F-18408610CD71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292997DE-3B34-47A4-90DE-4C84DD765545}">
      <dgm:prSet phldrT="[Text]" custT="1"/>
      <dgm:spPr/>
      <dgm:t>
        <a:bodyPr/>
        <a:lstStyle/>
        <a:p>
          <a:r>
            <a:rPr lang="en-US" sz="1400"/>
            <a:t>Council Member</a:t>
          </a:r>
        </a:p>
      </dgm:t>
    </dgm:pt>
    <dgm:pt modelId="{6B6549AB-62CD-41F3-8501-EF22006743CE}" type="sibTrans" cxnId="{09320AF0-C93D-48D0-9181-0E0CCB4D05E2}">
      <dgm:prSet/>
      <dgm:spPr/>
      <dgm:t>
        <a:bodyPr/>
        <a:lstStyle/>
        <a:p>
          <a:endParaRPr lang="en-US"/>
        </a:p>
      </dgm:t>
    </dgm:pt>
    <dgm:pt modelId="{B693F0F5-9581-459E-866C-61A6DA82E0A4}" type="parTrans" cxnId="{09320AF0-C93D-48D0-9181-0E0CCB4D05E2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1BABE9D2-09A7-43F2-AA3E-28B5373FB477}" type="pres">
      <dgm:prSet presAssocID="{F78DDBFB-2469-4DE7-8DD8-3E6AE5E870F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12F6C01-0A23-4B39-993A-6467645E78D0}" type="pres">
      <dgm:prSet presAssocID="{7C0EC6B8-30C6-4B92-B32C-6D0F69F35DE5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31C1A07-4421-49FE-8BB3-3981D6974015}" type="pres">
      <dgm:prSet presAssocID="{7C0EC6B8-30C6-4B92-B32C-6D0F69F35DE5}" presName="rootComposite1" presStyleCnt="0"/>
      <dgm:spPr/>
      <dgm:t>
        <a:bodyPr/>
        <a:lstStyle/>
        <a:p>
          <a:endParaRPr lang="en-US"/>
        </a:p>
      </dgm:t>
    </dgm:pt>
    <dgm:pt modelId="{1F045493-E022-4F64-B9CF-2F9AF20C25ED}" type="pres">
      <dgm:prSet presAssocID="{7C0EC6B8-30C6-4B92-B32C-6D0F69F35DE5}" presName="rootText1" presStyleLbl="node0" presStyleIdx="0" presStyleCnt="1" custScaleY="42586" custLinFactNeighborY="-10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6E0C57-1A0A-42A3-B35C-53171371148A}" type="pres">
      <dgm:prSet presAssocID="{7C0EC6B8-30C6-4B92-B32C-6D0F69F35DE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B9C079E-988C-43FB-8388-2B866DA62E8F}" type="pres">
      <dgm:prSet presAssocID="{7C0EC6B8-30C6-4B92-B32C-6D0F69F35DE5}" presName="hierChild2" presStyleCnt="0"/>
      <dgm:spPr/>
      <dgm:t>
        <a:bodyPr/>
        <a:lstStyle/>
        <a:p>
          <a:endParaRPr lang="en-US"/>
        </a:p>
      </dgm:t>
    </dgm:pt>
    <dgm:pt modelId="{38C62D54-FA46-4F24-92D6-CF9F7EFD0369}" type="pres">
      <dgm:prSet presAssocID="{9DDF1666-E6A6-4F17-B6E6-3C3F54AD37A9}" presName="Name37" presStyleLbl="parChTrans1D2" presStyleIdx="0" presStyleCnt="1"/>
      <dgm:spPr/>
      <dgm:t>
        <a:bodyPr/>
        <a:lstStyle/>
        <a:p>
          <a:endParaRPr lang="en-US"/>
        </a:p>
      </dgm:t>
    </dgm:pt>
    <dgm:pt modelId="{06EA3935-9DA1-4187-A024-001EF8DBEBBB}" type="pres">
      <dgm:prSet presAssocID="{B7AB50A9-DE40-42BC-81DE-10ACF623777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2DC4767-A024-43D4-8D9D-1EB60A782D24}" type="pres">
      <dgm:prSet presAssocID="{B7AB50A9-DE40-42BC-81DE-10ACF6237773}" presName="rootComposite" presStyleCnt="0"/>
      <dgm:spPr/>
      <dgm:t>
        <a:bodyPr/>
        <a:lstStyle/>
        <a:p>
          <a:endParaRPr lang="en-US"/>
        </a:p>
      </dgm:t>
    </dgm:pt>
    <dgm:pt modelId="{42762A67-7DEA-480E-92E7-1C8173E5B90B}" type="pres">
      <dgm:prSet presAssocID="{B7AB50A9-DE40-42BC-81DE-10ACF6237773}" presName="rootText" presStyleLbl="node2" presStyleIdx="0" presStyleCnt="1" custScaleY="34781" custLinFactNeighborX="1306" custLinFactNeighborY="-121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CB86AD-AE4E-4E86-B4D9-69C1B515E023}" type="pres">
      <dgm:prSet presAssocID="{B7AB50A9-DE40-42BC-81DE-10ACF6237773}" presName="rootConnector" presStyleLbl="node2" presStyleIdx="0" presStyleCnt="1"/>
      <dgm:spPr/>
      <dgm:t>
        <a:bodyPr/>
        <a:lstStyle/>
        <a:p>
          <a:endParaRPr lang="en-US"/>
        </a:p>
      </dgm:t>
    </dgm:pt>
    <dgm:pt modelId="{357790FD-A071-45E1-93B6-5BF906BD6B4E}" type="pres">
      <dgm:prSet presAssocID="{B7AB50A9-DE40-42BC-81DE-10ACF6237773}" presName="hierChild4" presStyleCnt="0"/>
      <dgm:spPr/>
      <dgm:t>
        <a:bodyPr/>
        <a:lstStyle/>
        <a:p>
          <a:endParaRPr lang="en-US"/>
        </a:p>
      </dgm:t>
    </dgm:pt>
    <dgm:pt modelId="{DE6186A7-5451-4F71-B0C6-10C0ED7586E8}" type="pres">
      <dgm:prSet presAssocID="{B693F0F5-9581-459E-866C-61A6DA82E0A4}" presName="Name37" presStyleLbl="parChTrans1D3" presStyleIdx="0" presStyleCnt="3"/>
      <dgm:spPr/>
      <dgm:t>
        <a:bodyPr/>
        <a:lstStyle/>
        <a:p>
          <a:endParaRPr lang="en-US"/>
        </a:p>
      </dgm:t>
    </dgm:pt>
    <dgm:pt modelId="{DA548875-BBF6-4756-92AA-0ECD8FCA53F9}" type="pres">
      <dgm:prSet presAssocID="{292997DE-3B34-47A4-90DE-4C84DD76554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3426FB2-F9DE-437B-B289-E8AAB2E6E05F}" type="pres">
      <dgm:prSet presAssocID="{292997DE-3B34-47A4-90DE-4C84DD765545}" presName="rootComposite" presStyleCnt="0"/>
      <dgm:spPr/>
      <dgm:t>
        <a:bodyPr/>
        <a:lstStyle/>
        <a:p>
          <a:endParaRPr lang="en-US"/>
        </a:p>
      </dgm:t>
    </dgm:pt>
    <dgm:pt modelId="{81D5728E-3FBF-4C8E-A6BC-423D21C7681E}" type="pres">
      <dgm:prSet presAssocID="{292997DE-3B34-47A4-90DE-4C84DD765545}" presName="rootText" presStyleLbl="node3" presStyleIdx="0" presStyleCnt="3" custScaleY="49052" custLinFactNeighborX="-23" custLinFactNeighborY="-85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09352D-C496-4B03-A24B-35221A93F3BA}" type="pres">
      <dgm:prSet presAssocID="{292997DE-3B34-47A4-90DE-4C84DD765545}" presName="rootConnector" presStyleLbl="node3" presStyleIdx="0" presStyleCnt="3"/>
      <dgm:spPr/>
      <dgm:t>
        <a:bodyPr/>
        <a:lstStyle/>
        <a:p>
          <a:endParaRPr lang="en-US"/>
        </a:p>
      </dgm:t>
    </dgm:pt>
    <dgm:pt modelId="{34D55C4F-A0F9-4818-A117-C28A75D91868}" type="pres">
      <dgm:prSet presAssocID="{292997DE-3B34-47A4-90DE-4C84DD765545}" presName="hierChild4" presStyleCnt="0"/>
      <dgm:spPr/>
      <dgm:t>
        <a:bodyPr/>
        <a:lstStyle/>
        <a:p>
          <a:endParaRPr lang="en-US"/>
        </a:p>
      </dgm:t>
    </dgm:pt>
    <dgm:pt modelId="{C1AA8214-A6A3-41D7-8814-DC2723029016}" type="pres">
      <dgm:prSet presAssocID="{292997DE-3B34-47A4-90DE-4C84DD765545}" presName="hierChild5" presStyleCnt="0"/>
      <dgm:spPr/>
      <dgm:t>
        <a:bodyPr/>
        <a:lstStyle/>
        <a:p>
          <a:endParaRPr lang="en-US"/>
        </a:p>
      </dgm:t>
    </dgm:pt>
    <dgm:pt modelId="{B131A44C-8B9B-42D4-9638-CEF87830AD5D}" type="pres">
      <dgm:prSet presAssocID="{80F819DD-3FE9-4DAF-BB37-C9FF6D95CCA2}" presName="Name37" presStyleLbl="parChTrans1D3" presStyleIdx="1" presStyleCnt="3"/>
      <dgm:spPr/>
      <dgm:t>
        <a:bodyPr/>
        <a:lstStyle/>
        <a:p>
          <a:endParaRPr lang="en-US"/>
        </a:p>
      </dgm:t>
    </dgm:pt>
    <dgm:pt modelId="{62DCA188-030A-4AA5-8E0C-DDBA0138ABCB}" type="pres">
      <dgm:prSet presAssocID="{73D6C4D1-3292-4DB4-AA49-4AD1F9FE5A8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B74F4F1-E4CB-4DE1-B1AE-1998C7999A2F}" type="pres">
      <dgm:prSet presAssocID="{73D6C4D1-3292-4DB4-AA49-4AD1F9FE5A82}" presName="rootComposite" presStyleCnt="0"/>
      <dgm:spPr/>
      <dgm:t>
        <a:bodyPr/>
        <a:lstStyle/>
        <a:p>
          <a:endParaRPr lang="en-US"/>
        </a:p>
      </dgm:t>
    </dgm:pt>
    <dgm:pt modelId="{84A76DD5-0C9A-4838-928C-A78D539053B4}" type="pres">
      <dgm:prSet presAssocID="{73D6C4D1-3292-4DB4-AA49-4AD1F9FE5A82}" presName="rootText" presStyleLbl="node3" presStyleIdx="1" presStyleCnt="3" custScaleY="49052" custLinFactNeighborX="-418" custLinFactNeighborY="-97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11026F-6A7D-415C-85D4-CC857DA8AEFB}" type="pres">
      <dgm:prSet presAssocID="{73D6C4D1-3292-4DB4-AA49-4AD1F9FE5A82}" presName="rootConnector" presStyleLbl="node3" presStyleIdx="1" presStyleCnt="3"/>
      <dgm:spPr/>
      <dgm:t>
        <a:bodyPr/>
        <a:lstStyle/>
        <a:p>
          <a:endParaRPr lang="en-US"/>
        </a:p>
      </dgm:t>
    </dgm:pt>
    <dgm:pt modelId="{CFC0F664-EDF1-4991-9B44-000D2792D0C0}" type="pres">
      <dgm:prSet presAssocID="{73D6C4D1-3292-4DB4-AA49-4AD1F9FE5A82}" presName="hierChild4" presStyleCnt="0"/>
      <dgm:spPr/>
      <dgm:t>
        <a:bodyPr/>
        <a:lstStyle/>
        <a:p>
          <a:endParaRPr lang="en-US"/>
        </a:p>
      </dgm:t>
    </dgm:pt>
    <dgm:pt modelId="{043B1D1B-26BF-46FF-A729-5AB058C287BE}" type="pres">
      <dgm:prSet presAssocID="{73D6C4D1-3292-4DB4-AA49-4AD1F9FE5A82}" presName="hierChild5" presStyleCnt="0"/>
      <dgm:spPr/>
      <dgm:t>
        <a:bodyPr/>
        <a:lstStyle/>
        <a:p>
          <a:endParaRPr lang="en-US"/>
        </a:p>
      </dgm:t>
    </dgm:pt>
    <dgm:pt modelId="{1D78CAED-1669-42FB-9FA6-E59D993E0F40}" type="pres">
      <dgm:prSet presAssocID="{1B1E53A4-14C8-48F6-83C0-025436F90471}" presName="Name37" presStyleLbl="parChTrans1D3" presStyleIdx="2" presStyleCnt="3"/>
      <dgm:spPr/>
      <dgm:t>
        <a:bodyPr/>
        <a:lstStyle/>
        <a:p>
          <a:endParaRPr lang="en-US"/>
        </a:p>
      </dgm:t>
    </dgm:pt>
    <dgm:pt modelId="{82CDFFAC-E6FF-447F-A0C7-E9C2E8456C26}" type="pres">
      <dgm:prSet presAssocID="{6AE3BBD9-612A-4546-A1EF-DE0C1320FD8D}" presName="hierRoot2" presStyleCnt="0">
        <dgm:presLayoutVars>
          <dgm:hierBranch val="hang"/>
        </dgm:presLayoutVars>
      </dgm:prSet>
      <dgm:spPr/>
      <dgm:t>
        <a:bodyPr/>
        <a:lstStyle/>
        <a:p>
          <a:endParaRPr lang="en-US"/>
        </a:p>
      </dgm:t>
    </dgm:pt>
    <dgm:pt modelId="{868172C6-54E9-44B1-8335-6474016ED4C3}" type="pres">
      <dgm:prSet presAssocID="{6AE3BBD9-612A-4546-A1EF-DE0C1320FD8D}" presName="rootComposite" presStyleCnt="0"/>
      <dgm:spPr/>
      <dgm:t>
        <a:bodyPr/>
        <a:lstStyle/>
        <a:p>
          <a:endParaRPr lang="en-US"/>
        </a:p>
      </dgm:t>
    </dgm:pt>
    <dgm:pt modelId="{D2400C4A-7BCC-4253-8D97-635A5B31ACBB}" type="pres">
      <dgm:prSet presAssocID="{6AE3BBD9-612A-4546-A1EF-DE0C1320FD8D}" presName="rootText" presStyleLbl="node3" presStyleIdx="2" presStyleCnt="3" custScaleY="49052" custLinFactNeighborX="23" custLinFactNeighborY="-46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0B6E8E-40D8-4B17-86A9-FC38AB16BB6E}" type="pres">
      <dgm:prSet presAssocID="{6AE3BBD9-612A-4546-A1EF-DE0C1320FD8D}" presName="rootConnector" presStyleLbl="node3" presStyleIdx="2" presStyleCnt="3"/>
      <dgm:spPr/>
      <dgm:t>
        <a:bodyPr/>
        <a:lstStyle/>
        <a:p>
          <a:endParaRPr lang="en-US"/>
        </a:p>
      </dgm:t>
    </dgm:pt>
    <dgm:pt modelId="{554C4D29-6911-4B0A-96C6-AF561ED182BB}" type="pres">
      <dgm:prSet presAssocID="{6AE3BBD9-612A-4546-A1EF-DE0C1320FD8D}" presName="hierChild4" presStyleCnt="0"/>
      <dgm:spPr/>
      <dgm:t>
        <a:bodyPr/>
        <a:lstStyle/>
        <a:p>
          <a:endParaRPr lang="en-US"/>
        </a:p>
      </dgm:t>
    </dgm:pt>
    <dgm:pt modelId="{A3D61562-9758-435A-A5A2-5A14EFE55979}" type="pres">
      <dgm:prSet presAssocID="{BE4EDFDC-374D-47D8-A3A7-466C33B4E66F}" presName="Name48" presStyleLbl="parChTrans1D4" presStyleIdx="0" presStyleCnt="1"/>
      <dgm:spPr/>
      <dgm:t>
        <a:bodyPr/>
        <a:lstStyle/>
        <a:p>
          <a:endParaRPr lang="en-US"/>
        </a:p>
      </dgm:t>
    </dgm:pt>
    <dgm:pt modelId="{0B8BA93B-72DE-43B2-A58C-2B5ADBD532C7}" type="pres">
      <dgm:prSet presAssocID="{ADC5862F-9532-4781-945B-6F3AA422114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4E8A28D-9F75-4DD8-B62C-AF9015D9FEE6}" type="pres">
      <dgm:prSet presAssocID="{ADC5862F-9532-4781-945B-6F3AA422114B}" presName="rootComposite" presStyleCnt="0"/>
      <dgm:spPr/>
      <dgm:t>
        <a:bodyPr/>
        <a:lstStyle/>
        <a:p>
          <a:endParaRPr lang="en-US"/>
        </a:p>
      </dgm:t>
    </dgm:pt>
    <dgm:pt modelId="{C0FB062C-BF71-4E59-A71B-126D333A7961}" type="pres">
      <dgm:prSet presAssocID="{ADC5862F-9532-4781-945B-6F3AA422114B}" presName="rootText" presStyleLbl="node4" presStyleIdx="0" presStyleCnt="1" custScaleY="46806" custLinFactNeighborX="-65110" custLinFactNeighborY="-20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D24349-C55A-4933-9875-C252E33A7CBD}" type="pres">
      <dgm:prSet presAssocID="{ADC5862F-9532-4781-945B-6F3AA422114B}" presName="rootConnector" presStyleLbl="node4" presStyleIdx="0" presStyleCnt="1"/>
      <dgm:spPr/>
      <dgm:t>
        <a:bodyPr/>
        <a:lstStyle/>
        <a:p>
          <a:endParaRPr lang="en-US"/>
        </a:p>
      </dgm:t>
    </dgm:pt>
    <dgm:pt modelId="{AA87867B-EAD3-4F18-8140-6F844DB51C4E}" type="pres">
      <dgm:prSet presAssocID="{ADC5862F-9532-4781-945B-6F3AA422114B}" presName="hierChild4" presStyleCnt="0"/>
      <dgm:spPr/>
      <dgm:t>
        <a:bodyPr/>
        <a:lstStyle/>
        <a:p>
          <a:endParaRPr lang="en-US"/>
        </a:p>
      </dgm:t>
    </dgm:pt>
    <dgm:pt modelId="{CDE7A1DE-8A73-40F9-A517-EF881551B86E}" type="pres">
      <dgm:prSet presAssocID="{ADC5862F-9532-4781-945B-6F3AA422114B}" presName="hierChild5" presStyleCnt="0"/>
      <dgm:spPr/>
      <dgm:t>
        <a:bodyPr/>
        <a:lstStyle/>
        <a:p>
          <a:endParaRPr lang="en-US"/>
        </a:p>
      </dgm:t>
    </dgm:pt>
    <dgm:pt modelId="{EF972733-54A2-4B8F-BDB9-0E0BEBC81CB0}" type="pres">
      <dgm:prSet presAssocID="{6AE3BBD9-612A-4546-A1EF-DE0C1320FD8D}" presName="hierChild5" presStyleCnt="0"/>
      <dgm:spPr/>
      <dgm:t>
        <a:bodyPr/>
        <a:lstStyle/>
        <a:p>
          <a:endParaRPr lang="en-US"/>
        </a:p>
      </dgm:t>
    </dgm:pt>
    <dgm:pt modelId="{F1599305-2940-4B72-A57B-DDF922ECD680}" type="pres">
      <dgm:prSet presAssocID="{B7AB50A9-DE40-42BC-81DE-10ACF6237773}" presName="hierChild5" presStyleCnt="0"/>
      <dgm:spPr/>
      <dgm:t>
        <a:bodyPr/>
        <a:lstStyle/>
        <a:p>
          <a:endParaRPr lang="en-US"/>
        </a:p>
      </dgm:t>
    </dgm:pt>
    <dgm:pt modelId="{104E9733-9A9C-4274-9566-FA55095DDDB0}" type="pres">
      <dgm:prSet presAssocID="{7C0EC6B8-30C6-4B92-B32C-6D0F69F35DE5}" presName="hierChild3" presStyleCnt="0"/>
      <dgm:spPr/>
      <dgm:t>
        <a:bodyPr/>
        <a:lstStyle/>
        <a:p>
          <a:endParaRPr lang="en-US"/>
        </a:p>
      </dgm:t>
    </dgm:pt>
  </dgm:ptLst>
  <dgm:cxnLst>
    <dgm:cxn modelId="{C646EE56-780D-4218-B928-5469C72FB1E6}" type="presOf" srcId="{292997DE-3B34-47A4-90DE-4C84DD765545}" destId="{BF09352D-C496-4B03-A24B-35221A93F3BA}" srcOrd="1" destOrd="0" presId="urn:microsoft.com/office/officeart/2005/8/layout/orgChart1"/>
    <dgm:cxn modelId="{3935807E-D4F0-47B2-A855-648B9A3857E7}" type="presOf" srcId="{ADC5862F-9532-4781-945B-6F3AA422114B}" destId="{C0FB062C-BF71-4E59-A71B-126D333A7961}" srcOrd="0" destOrd="0" presId="urn:microsoft.com/office/officeart/2005/8/layout/orgChart1"/>
    <dgm:cxn modelId="{F2618AC3-8C6D-4D40-9FED-4EE8AEF40747}" type="presOf" srcId="{B7AB50A9-DE40-42BC-81DE-10ACF6237773}" destId="{66CB86AD-AE4E-4E86-B4D9-69C1B515E023}" srcOrd="1" destOrd="0" presId="urn:microsoft.com/office/officeart/2005/8/layout/orgChart1"/>
    <dgm:cxn modelId="{CF125B0B-5D11-480D-954D-EE209F1D58CB}" type="presOf" srcId="{7C0EC6B8-30C6-4B92-B32C-6D0F69F35DE5}" destId="{CC6E0C57-1A0A-42A3-B35C-53171371148A}" srcOrd="1" destOrd="0" presId="urn:microsoft.com/office/officeart/2005/8/layout/orgChart1"/>
    <dgm:cxn modelId="{175A45C3-CAFC-4C4B-B6F3-5C0ECB1E3B26}" srcId="{6AE3BBD9-612A-4546-A1EF-DE0C1320FD8D}" destId="{ADC5862F-9532-4781-945B-6F3AA422114B}" srcOrd="0" destOrd="0" parTransId="{BE4EDFDC-374D-47D8-A3A7-466C33B4E66F}" sibTransId="{07C65823-731A-4A50-BD39-529556B3585F}"/>
    <dgm:cxn modelId="{A0477952-1A41-4455-87D5-53B8DE08823E}" type="presOf" srcId="{80F819DD-3FE9-4DAF-BB37-C9FF6D95CCA2}" destId="{B131A44C-8B9B-42D4-9638-CEF87830AD5D}" srcOrd="0" destOrd="0" presId="urn:microsoft.com/office/officeart/2005/8/layout/orgChart1"/>
    <dgm:cxn modelId="{CC617E96-5F3E-4515-B5B0-7C8561455E56}" type="presOf" srcId="{73D6C4D1-3292-4DB4-AA49-4AD1F9FE5A82}" destId="{84A76DD5-0C9A-4838-928C-A78D539053B4}" srcOrd="0" destOrd="0" presId="urn:microsoft.com/office/officeart/2005/8/layout/orgChart1"/>
    <dgm:cxn modelId="{1BF3F9DC-A720-4336-8656-1AB62945F334}" type="presOf" srcId="{F78DDBFB-2469-4DE7-8DD8-3E6AE5E870F4}" destId="{1BABE9D2-09A7-43F2-AA3E-28B5373FB477}" srcOrd="0" destOrd="0" presId="urn:microsoft.com/office/officeart/2005/8/layout/orgChart1"/>
    <dgm:cxn modelId="{70D19EE5-61B0-4988-B342-C5D2D10BE78F}" type="presOf" srcId="{9DDF1666-E6A6-4F17-B6E6-3C3F54AD37A9}" destId="{38C62D54-FA46-4F24-92D6-CF9F7EFD0369}" srcOrd="0" destOrd="0" presId="urn:microsoft.com/office/officeart/2005/8/layout/orgChart1"/>
    <dgm:cxn modelId="{C63EC338-77CA-48E5-8426-CB48D8FB9823}" type="presOf" srcId="{292997DE-3B34-47A4-90DE-4C84DD765545}" destId="{81D5728E-3FBF-4C8E-A6BC-423D21C7681E}" srcOrd="0" destOrd="0" presId="urn:microsoft.com/office/officeart/2005/8/layout/orgChart1"/>
    <dgm:cxn modelId="{9C8E14C2-DC43-450E-A61B-6DE946EF3D8E}" srcId="{F78DDBFB-2469-4DE7-8DD8-3E6AE5E870F4}" destId="{7C0EC6B8-30C6-4B92-B32C-6D0F69F35DE5}" srcOrd="0" destOrd="0" parTransId="{A1E48F94-B01A-4A20-93BD-CFE0630E0F4A}" sibTransId="{8EBA7FF1-DAC2-402D-B9C1-3FD2617C642B}"/>
    <dgm:cxn modelId="{5D5D64D4-39AA-42D6-849F-18408610CD71}" srcId="{B7AB50A9-DE40-42BC-81DE-10ACF6237773}" destId="{73D6C4D1-3292-4DB4-AA49-4AD1F9FE5A82}" srcOrd="1" destOrd="0" parTransId="{80F819DD-3FE9-4DAF-BB37-C9FF6D95CCA2}" sibTransId="{890AF608-6DDC-4DC1-9570-5141F67A9D95}"/>
    <dgm:cxn modelId="{AFA34B9B-6441-40DE-BC38-863287EAEB9E}" type="presOf" srcId="{6AE3BBD9-612A-4546-A1EF-DE0C1320FD8D}" destId="{D2400C4A-7BCC-4253-8D97-635A5B31ACBB}" srcOrd="0" destOrd="0" presId="urn:microsoft.com/office/officeart/2005/8/layout/orgChart1"/>
    <dgm:cxn modelId="{0C70E9C9-6CA2-4AB3-9265-0552E02C1A10}" srcId="{7C0EC6B8-30C6-4B92-B32C-6D0F69F35DE5}" destId="{B7AB50A9-DE40-42BC-81DE-10ACF6237773}" srcOrd="0" destOrd="0" parTransId="{9DDF1666-E6A6-4F17-B6E6-3C3F54AD37A9}" sibTransId="{36971319-1E98-4DA2-BAEC-7587E7F4AB23}"/>
    <dgm:cxn modelId="{8DECEEE2-1786-4FB1-AD30-414F26C80CC8}" type="presOf" srcId="{1B1E53A4-14C8-48F6-83C0-025436F90471}" destId="{1D78CAED-1669-42FB-9FA6-E59D993E0F40}" srcOrd="0" destOrd="0" presId="urn:microsoft.com/office/officeart/2005/8/layout/orgChart1"/>
    <dgm:cxn modelId="{87DC1297-AFE4-4D9D-840B-79A457CEBE08}" type="presOf" srcId="{ADC5862F-9532-4781-945B-6F3AA422114B}" destId="{A4D24349-C55A-4933-9875-C252E33A7CBD}" srcOrd="1" destOrd="0" presId="urn:microsoft.com/office/officeart/2005/8/layout/orgChart1"/>
    <dgm:cxn modelId="{4FDC699B-2015-4126-9151-AB5DAB8951AC}" type="presOf" srcId="{BE4EDFDC-374D-47D8-A3A7-466C33B4E66F}" destId="{A3D61562-9758-435A-A5A2-5A14EFE55979}" srcOrd="0" destOrd="0" presId="urn:microsoft.com/office/officeart/2005/8/layout/orgChart1"/>
    <dgm:cxn modelId="{A0990140-6E12-45CC-8765-1B113DE8BDAC}" type="presOf" srcId="{B7AB50A9-DE40-42BC-81DE-10ACF6237773}" destId="{42762A67-7DEA-480E-92E7-1C8173E5B90B}" srcOrd="0" destOrd="0" presId="urn:microsoft.com/office/officeart/2005/8/layout/orgChart1"/>
    <dgm:cxn modelId="{55431EE7-A418-4A00-BC87-325C1D056AEA}" type="presOf" srcId="{6AE3BBD9-612A-4546-A1EF-DE0C1320FD8D}" destId="{C60B6E8E-40D8-4B17-86A9-FC38AB16BB6E}" srcOrd="1" destOrd="0" presId="urn:microsoft.com/office/officeart/2005/8/layout/orgChart1"/>
    <dgm:cxn modelId="{67BB033D-0594-4704-B8EE-D84D2BE9C379}" type="presOf" srcId="{73D6C4D1-3292-4DB4-AA49-4AD1F9FE5A82}" destId="{2511026F-6A7D-415C-85D4-CC857DA8AEFB}" srcOrd="1" destOrd="0" presId="urn:microsoft.com/office/officeart/2005/8/layout/orgChart1"/>
    <dgm:cxn modelId="{4D74E790-C95D-43A3-8B1A-D0C6FB787C31}" type="presOf" srcId="{7C0EC6B8-30C6-4B92-B32C-6D0F69F35DE5}" destId="{1F045493-E022-4F64-B9CF-2F9AF20C25ED}" srcOrd="0" destOrd="0" presId="urn:microsoft.com/office/officeart/2005/8/layout/orgChart1"/>
    <dgm:cxn modelId="{DAEEF820-BE96-4EDE-A0AA-B5B972828199}" type="presOf" srcId="{B693F0F5-9581-459E-866C-61A6DA82E0A4}" destId="{DE6186A7-5451-4F71-B0C6-10C0ED7586E8}" srcOrd="0" destOrd="0" presId="urn:microsoft.com/office/officeart/2005/8/layout/orgChart1"/>
    <dgm:cxn modelId="{4C03BBAC-5E2C-412C-B160-27185E811E9C}" srcId="{B7AB50A9-DE40-42BC-81DE-10ACF6237773}" destId="{6AE3BBD9-612A-4546-A1EF-DE0C1320FD8D}" srcOrd="2" destOrd="0" parTransId="{1B1E53A4-14C8-48F6-83C0-025436F90471}" sibTransId="{B7AC24B4-A711-4527-BF47-DF5DFBE55E03}"/>
    <dgm:cxn modelId="{09320AF0-C93D-48D0-9181-0E0CCB4D05E2}" srcId="{B7AB50A9-DE40-42BC-81DE-10ACF6237773}" destId="{292997DE-3B34-47A4-90DE-4C84DD765545}" srcOrd="0" destOrd="0" parTransId="{B693F0F5-9581-459E-866C-61A6DA82E0A4}" sibTransId="{6B6549AB-62CD-41F3-8501-EF22006743CE}"/>
    <dgm:cxn modelId="{CF8D4E88-CFA2-47C3-8C3D-6C53951A188F}" type="presParOf" srcId="{1BABE9D2-09A7-43F2-AA3E-28B5373FB477}" destId="{C12F6C01-0A23-4B39-993A-6467645E78D0}" srcOrd="0" destOrd="0" presId="urn:microsoft.com/office/officeart/2005/8/layout/orgChart1"/>
    <dgm:cxn modelId="{14A67920-5CB5-405E-A90B-806BD00ED3FD}" type="presParOf" srcId="{C12F6C01-0A23-4B39-993A-6467645E78D0}" destId="{631C1A07-4421-49FE-8BB3-3981D6974015}" srcOrd="0" destOrd="0" presId="urn:microsoft.com/office/officeart/2005/8/layout/orgChart1"/>
    <dgm:cxn modelId="{F890A829-999A-40DD-84A2-F0CDAE7A2EED}" type="presParOf" srcId="{631C1A07-4421-49FE-8BB3-3981D6974015}" destId="{1F045493-E022-4F64-B9CF-2F9AF20C25ED}" srcOrd="0" destOrd="0" presId="urn:microsoft.com/office/officeart/2005/8/layout/orgChart1"/>
    <dgm:cxn modelId="{53D106FF-6AA3-4774-8B35-D29C45B28D10}" type="presParOf" srcId="{631C1A07-4421-49FE-8BB3-3981D6974015}" destId="{CC6E0C57-1A0A-42A3-B35C-53171371148A}" srcOrd="1" destOrd="0" presId="urn:microsoft.com/office/officeart/2005/8/layout/orgChart1"/>
    <dgm:cxn modelId="{729F9E49-EA1B-4A2F-A15B-727B6C668FFE}" type="presParOf" srcId="{C12F6C01-0A23-4B39-993A-6467645E78D0}" destId="{7B9C079E-988C-43FB-8388-2B866DA62E8F}" srcOrd="1" destOrd="0" presId="urn:microsoft.com/office/officeart/2005/8/layout/orgChart1"/>
    <dgm:cxn modelId="{3FDE60FA-F083-4E78-B332-894CAE15DE42}" type="presParOf" srcId="{7B9C079E-988C-43FB-8388-2B866DA62E8F}" destId="{38C62D54-FA46-4F24-92D6-CF9F7EFD0369}" srcOrd="0" destOrd="0" presId="urn:microsoft.com/office/officeart/2005/8/layout/orgChart1"/>
    <dgm:cxn modelId="{4EB3CFAE-57A7-42A0-9E10-DFC242301BBF}" type="presParOf" srcId="{7B9C079E-988C-43FB-8388-2B866DA62E8F}" destId="{06EA3935-9DA1-4187-A024-001EF8DBEBBB}" srcOrd="1" destOrd="0" presId="urn:microsoft.com/office/officeart/2005/8/layout/orgChart1"/>
    <dgm:cxn modelId="{7941D9C9-E10D-418E-A44C-B1927AF8363D}" type="presParOf" srcId="{06EA3935-9DA1-4187-A024-001EF8DBEBBB}" destId="{12DC4767-A024-43D4-8D9D-1EB60A782D24}" srcOrd="0" destOrd="0" presId="urn:microsoft.com/office/officeart/2005/8/layout/orgChart1"/>
    <dgm:cxn modelId="{FE073B38-E289-4559-B7E8-EF6D911E6DF6}" type="presParOf" srcId="{12DC4767-A024-43D4-8D9D-1EB60A782D24}" destId="{42762A67-7DEA-480E-92E7-1C8173E5B90B}" srcOrd="0" destOrd="0" presId="urn:microsoft.com/office/officeart/2005/8/layout/orgChart1"/>
    <dgm:cxn modelId="{A6A940C3-73F6-484E-914A-49C9C2ABE654}" type="presParOf" srcId="{12DC4767-A024-43D4-8D9D-1EB60A782D24}" destId="{66CB86AD-AE4E-4E86-B4D9-69C1B515E023}" srcOrd="1" destOrd="0" presId="urn:microsoft.com/office/officeart/2005/8/layout/orgChart1"/>
    <dgm:cxn modelId="{DD80C4EE-E6DE-4B4A-B447-4650527D293A}" type="presParOf" srcId="{06EA3935-9DA1-4187-A024-001EF8DBEBBB}" destId="{357790FD-A071-45E1-93B6-5BF906BD6B4E}" srcOrd="1" destOrd="0" presId="urn:microsoft.com/office/officeart/2005/8/layout/orgChart1"/>
    <dgm:cxn modelId="{BD84C1D9-309F-4057-8E6A-E42C65C4BA87}" type="presParOf" srcId="{357790FD-A071-45E1-93B6-5BF906BD6B4E}" destId="{DE6186A7-5451-4F71-B0C6-10C0ED7586E8}" srcOrd="0" destOrd="0" presId="urn:microsoft.com/office/officeart/2005/8/layout/orgChart1"/>
    <dgm:cxn modelId="{EA1E67FB-38F5-4CA6-BEC1-B0CCC1F06342}" type="presParOf" srcId="{357790FD-A071-45E1-93B6-5BF906BD6B4E}" destId="{DA548875-BBF6-4756-92AA-0ECD8FCA53F9}" srcOrd="1" destOrd="0" presId="urn:microsoft.com/office/officeart/2005/8/layout/orgChart1"/>
    <dgm:cxn modelId="{FDC4CEB5-768D-486A-BE36-804ACAB51C1D}" type="presParOf" srcId="{DA548875-BBF6-4756-92AA-0ECD8FCA53F9}" destId="{D3426FB2-F9DE-437B-B289-E8AAB2E6E05F}" srcOrd="0" destOrd="0" presId="urn:microsoft.com/office/officeart/2005/8/layout/orgChart1"/>
    <dgm:cxn modelId="{FC4C72A7-C002-48EB-8B26-B4BA5F833408}" type="presParOf" srcId="{D3426FB2-F9DE-437B-B289-E8AAB2E6E05F}" destId="{81D5728E-3FBF-4C8E-A6BC-423D21C7681E}" srcOrd="0" destOrd="0" presId="urn:microsoft.com/office/officeart/2005/8/layout/orgChart1"/>
    <dgm:cxn modelId="{2019AADA-8A50-4222-8F79-52E506F686D8}" type="presParOf" srcId="{D3426FB2-F9DE-437B-B289-E8AAB2E6E05F}" destId="{BF09352D-C496-4B03-A24B-35221A93F3BA}" srcOrd="1" destOrd="0" presId="urn:microsoft.com/office/officeart/2005/8/layout/orgChart1"/>
    <dgm:cxn modelId="{AC86D8D9-F8A1-4366-B7E6-36236443C287}" type="presParOf" srcId="{DA548875-BBF6-4756-92AA-0ECD8FCA53F9}" destId="{34D55C4F-A0F9-4818-A117-C28A75D91868}" srcOrd="1" destOrd="0" presId="urn:microsoft.com/office/officeart/2005/8/layout/orgChart1"/>
    <dgm:cxn modelId="{5BEBF920-578B-4DB3-B223-6A13032A4BA8}" type="presParOf" srcId="{DA548875-BBF6-4756-92AA-0ECD8FCA53F9}" destId="{C1AA8214-A6A3-41D7-8814-DC2723029016}" srcOrd="2" destOrd="0" presId="urn:microsoft.com/office/officeart/2005/8/layout/orgChart1"/>
    <dgm:cxn modelId="{9FD161C1-773A-4B4F-80D9-60D2403ED8C0}" type="presParOf" srcId="{357790FD-A071-45E1-93B6-5BF906BD6B4E}" destId="{B131A44C-8B9B-42D4-9638-CEF87830AD5D}" srcOrd="2" destOrd="0" presId="urn:microsoft.com/office/officeart/2005/8/layout/orgChart1"/>
    <dgm:cxn modelId="{685F318E-1412-42C7-BFDD-9B931C4AEE90}" type="presParOf" srcId="{357790FD-A071-45E1-93B6-5BF906BD6B4E}" destId="{62DCA188-030A-4AA5-8E0C-DDBA0138ABCB}" srcOrd="3" destOrd="0" presId="urn:microsoft.com/office/officeart/2005/8/layout/orgChart1"/>
    <dgm:cxn modelId="{75AA9E51-DE89-43B3-9898-2BED08F1784C}" type="presParOf" srcId="{62DCA188-030A-4AA5-8E0C-DDBA0138ABCB}" destId="{6B74F4F1-E4CB-4DE1-B1AE-1998C7999A2F}" srcOrd="0" destOrd="0" presId="urn:microsoft.com/office/officeart/2005/8/layout/orgChart1"/>
    <dgm:cxn modelId="{823C1466-8E7D-4800-8714-0ADAE9AE1614}" type="presParOf" srcId="{6B74F4F1-E4CB-4DE1-B1AE-1998C7999A2F}" destId="{84A76DD5-0C9A-4838-928C-A78D539053B4}" srcOrd="0" destOrd="0" presId="urn:microsoft.com/office/officeart/2005/8/layout/orgChart1"/>
    <dgm:cxn modelId="{023B0C93-C8A6-4424-B9EF-4DC9024DF753}" type="presParOf" srcId="{6B74F4F1-E4CB-4DE1-B1AE-1998C7999A2F}" destId="{2511026F-6A7D-415C-85D4-CC857DA8AEFB}" srcOrd="1" destOrd="0" presId="urn:microsoft.com/office/officeart/2005/8/layout/orgChart1"/>
    <dgm:cxn modelId="{E59BCE81-A3C2-4E19-B8E5-9CE941689213}" type="presParOf" srcId="{62DCA188-030A-4AA5-8E0C-DDBA0138ABCB}" destId="{CFC0F664-EDF1-4991-9B44-000D2792D0C0}" srcOrd="1" destOrd="0" presId="urn:microsoft.com/office/officeart/2005/8/layout/orgChart1"/>
    <dgm:cxn modelId="{2568D9DA-AA55-42AD-998E-E5864F144DC4}" type="presParOf" srcId="{62DCA188-030A-4AA5-8E0C-DDBA0138ABCB}" destId="{043B1D1B-26BF-46FF-A729-5AB058C287BE}" srcOrd="2" destOrd="0" presId="urn:microsoft.com/office/officeart/2005/8/layout/orgChart1"/>
    <dgm:cxn modelId="{A5528BA5-C9B9-4135-939D-DD68BD213E97}" type="presParOf" srcId="{357790FD-A071-45E1-93B6-5BF906BD6B4E}" destId="{1D78CAED-1669-42FB-9FA6-E59D993E0F40}" srcOrd="4" destOrd="0" presId="urn:microsoft.com/office/officeart/2005/8/layout/orgChart1"/>
    <dgm:cxn modelId="{F4D9C697-3159-439D-8FB0-DBEAE55FD38E}" type="presParOf" srcId="{357790FD-A071-45E1-93B6-5BF906BD6B4E}" destId="{82CDFFAC-E6FF-447F-A0C7-E9C2E8456C26}" srcOrd="5" destOrd="0" presId="urn:microsoft.com/office/officeart/2005/8/layout/orgChart1"/>
    <dgm:cxn modelId="{0DF2B63E-C042-4EA6-B1F7-D8070E1518C2}" type="presParOf" srcId="{82CDFFAC-E6FF-447F-A0C7-E9C2E8456C26}" destId="{868172C6-54E9-44B1-8335-6474016ED4C3}" srcOrd="0" destOrd="0" presId="urn:microsoft.com/office/officeart/2005/8/layout/orgChart1"/>
    <dgm:cxn modelId="{6FA1B27D-4218-4794-B8DD-6BAF89AD20A3}" type="presParOf" srcId="{868172C6-54E9-44B1-8335-6474016ED4C3}" destId="{D2400C4A-7BCC-4253-8D97-635A5B31ACBB}" srcOrd="0" destOrd="0" presId="urn:microsoft.com/office/officeart/2005/8/layout/orgChart1"/>
    <dgm:cxn modelId="{5697AB1E-0DC8-4D8F-AE86-87E78E223DCA}" type="presParOf" srcId="{868172C6-54E9-44B1-8335-6474016ED4C3}" destId="{C60B6E8E-40D8-4B17-86A9-FC38AB16BB6E}" srcOrd="1" destOrd="0" presId="urn:microsoft.com/office/officeart/2005/8/layout/orgChart1"/>
    <dgm:cxn modelId="{0001BB5A-CB4C-4B33-B6CD-E593615BC6D3}" type="presParOf" srcId="{82CDFFAC-E6FF-447F-A0C7-E9C2E8456C26}" destId="{554C4D29-6911-4B0A-96C6-AF561ED182BB}" srcOrd="1" destOrd="0" presId="urn:microsoft.com/office/officeart/2005/8/layout/orgChart1"/>
    <dgm:cxn modelId="{1A601269-345D-4177-A64B-4AFB1357F24C}" type="presParOf" srcId="{554C4D29-6911-4B0A-96C6-AF561ED182BB}" destId="{A3D61562-9758-435A-A5A2-5A14EFE55979}" srcOrd="0" destOrd="0" presId="urn:microsoft.com/office/officeart/2005/8/layout/orgChart1"/>
    <dgm:cxn modelId="{0DE147A2-D6E3-4641-9CAD-CFB3239BA253}" type="presParOf" srcId="{554C4D29-6911-4B0A-96C6-AF561ED182BB}" destId="{0B8BA93B-72DE-43B2-A58C-2B5ADBD532C7}" srcOrd="1" destOrd="0" presId="urn:microsoft.com/office/officeart/2005/8/layout/orgChart1"/>
    <dgm:cxn modelId="{09CA83BA-0936-4529-8568-E78FD666C614}" type="presParOf" srcId="{0B8BA93B-72DE-43B2-A58C-2B5ADBD532C7}" destId="{F4E8A28D-9F75-4DD8-B62C-AF9015D9FEE6}" srcOrd="0" destOrd="0" presId="urn:microsoft.com/office/officeart/2005/8/layout/orgChart1"/>
    <dgm:cxn modelId="{0D8D9986-F3FB-4C62-8B9A-0040B8843882}" type="presParOf" srcId="{F4E8A28D-9F75-4DD8-B62C-AF9015D9FEE6}" destId="{C0FB062C-BF71-4E59-A71B-126D333A7961}" srcOrd="0" destOrd="0" presId="urn:microsoft.com/office/officeart/2005/8/layout/orgChart1"/>
    <dgm:cxn modelId="{E14E52EF-596C-46D6-A0F2-B3523AAF852F}" type="presParOf" srcId="{F4E8A28D-9F75-4DD8-B62C-AF9015D9FEE6}" destId="{A4D24349-C55A-4933-9875-C252E33A7CBD}" srcOrd="1" destOrd="0" presId="urn:microsoft.com/office/officeart/2005/8/layout/orgChart1"/>
    <dgm:cxn modelId="{E183000A-0121-432C-873D-8F9A096E7AC1}" type="presParOf" srcId="{0B8BA93B-72DE-43B2-A58C-2B5ADBD532C7}" destId="{AA87867B-EAD3-4F18-8140-6F844DB51C4E}" srcOrd="1" destOrd="0" presId="urn:microsoft.com/office/officeart/2005/8/layout/orgChart1"/>
    <dgm:cxn modelId="{77D6E145-7D1F-427B-A116-215C66A6C4F7}" type="presParOf" srcId="{0B8BA93B-72DE-43B2-A58C-2B5ADBD532C7}" destId="{CDE7A1DE-8A73-40F9-A517-EF881551B86E}" srcOrd="2" destOrd="0" presId="urn:microsoft.com/office/officeart/2005/8/layout/orgChart1"/>
    <dgm:cxn modelId="{7FD823B8-C2AF-4701-907D-A4A7B1825669}" type="presParOf" srcId="{82CDFFAC-E6FF-447F-A0C7-E9C2E8456C26}" destId="{EF972733-54A2-4B8F-BDB9-0E0BEBC81CB0}" srcOrd="2" destOrd="0" presId="urn:microsoft.com/office/officeart/2005/8/layout/orgChart1"/>
    <dgm:cxn modelId="{2D885B16-DDE4-495F-8E38-248368995CFA}" type="presParOf" srcId="{06EA3935-9DA1-4187-A024-001EF8DBEBBB}" destId="{F1599305-2940-4B72-A57B-DDF922ECD680}" srcOrd="2" destOrd="0" presId="urn:microsoft.com/office/officeart/2005/8/layout/orgChart1"/>
    <dgm:cxn modelId="{C5631E83-3943-4B84-88A3-8D616E878422}" type="presParOf" srcId="{C12F6C01-0A23-4B39-993A-6467645E78D0}" destId="{104E9733-9A9C-4274-9566-FA55095DDDB0}" srcOrd="2" destOrd="0" presId="urn:microsoft.com/office/officeart/2005/8/layout/orgChart1"/>
  </dgm:cxnLst>
  <dgm:bg>
    <a:noFill/>
  </dgm:bg>
  <dgm:whole>
    <a:ln w="0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61562-9758-435A-A5A2-5A14EFE55979}">
      <dsp:nvSpPr>
        <dsp:cNvPr id="0" name=""/>
        <dsp:cNvSpPr/>
      </dsp:nvSpPr>
      <dsp:spPr>
        <a:xfrm>
          <a:off x="3471253" y="1745541"/>
          <a:ext cx="1213149" cy="545871"/>
        </a:xfrm>
        <a:custGeom>
          <a:avLst/>
          <a:gdLst/>
          <a:ahLst/>
          <a:cxnLst/>
          <a:rect l="0" t="0" r="0" b="0"/>
          <a:pathLst>
            <a:path>
              <a:moveTo>
                <a:pt x="1213149" y="0"/>
              </a:moveTo>
              <a:lnTo>
                <a:pt x="1213149" y="545871"/>
              </a:lnTo>
              <a:lnTo>
                <a:pt x="0" y="545871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78CAED-1669-42FB-9FA6-E59D993E0F40}">
      <dsp:nvSpPr>
        <dsp:cNvPr id="0" name=""/>
        <dsp:cNvSpPr/>
      </dsp:nvSpPr>
      <dsp:spPr>
        <a:xfrm>
          <a:off x="2764148" y="955220"/>
          <a:ext cx="1920254" cy="396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505"/>
              </a:lnTo>
              <a:lnTo>
                <a:pt x="1920254" y="228505"/>
              </a:lnTo>
              <a:lnTo>
                <a:pt x="1920254" y="396924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31A44C-8B9B-42D4-9638-CEF87830AD5D}">
      <dsp:nvSpPr>
        <dsp:cNvPr id="0" name=""/>
        <dsp:cNvSpPr/>
      </dsp:nvSpPr>
      <dsp:spPr>
        <a:xfrm>
          <a:off x="2690775" y="955220"/>
          <a:ext cx="91440" cy="356351"/>
        </a:xfrm>
        <a:custGeom>
          <a:avLst/>
          <a:gdLst/>
          <a:ahLst/>
          <a:cxnLst/>
          <a:rect l="0" t="0" r="0" b="0"/>
          <a:pathLst>
            <a:path>
              <a:moveTo>
                <a:pt x="73372" y="0"/>
              </a:moveTo>
              <a:lnTo>
                <a:pt x="73372" y="187932"/>
              </a:lnTo>
              <a:lnTo>
                <a:pt x="45720" y="187932"/>
              </a:lnTo>
              <a:lnTo>
                <a:pt x="45720" y="356351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186A7-5451-4F71-B0C6-10C0ED7586E8}">
      <dsp:nvSpPr>
        <dsp:cNvPr id="0" name=""/>
        <dsp:cNvSpPr/>
      </dsp:nvSpPr>
      <dsp:spPr>
        <a:xfrm>
          <a:off x="801997" y="955220"/>
          <a:ext cx="1962150" cy="365887"/>
        </a:xfrm>
        <a:custGeom>
          <a:avLst/>
          <a:gdLst/>
          <a:ahLst/>
          <a:cxnLst/>
          <a:rect l="0" t="0" r="0" b="0"/>
          <a:pathLst>
            <a:path>
              <a:moveTo>
                <a:pt x="1962150" y="0"/>
              </a:moveTo>
              <a:lnTo>
                <a:pt x="1962150" y="197467"/>
              </a:lnTo>
              <a:lnTo>
                <a:pt x="0" y="197467"/>
              </a:lnTo>
              <a:lnTo>
                <a:pt x="0" y="365887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C62D54-FA46-4F24-92D6-CF9F7EFD0369}">
      <dsp:nvSpPr>
        <dsp:cNvPr id="0" name=""/>
        <dsp:cNvSpPr/>
      </dsp:nvSpPr>
      <dsp:spPr>
        <a:xfrm>
          <a:off x="2697480" y="428420"/>
          <a:ext cx="91440" cy="247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9437"/>
              </a:lnTo>
              <a:lnTo>
                <a:pt x="66668" y="79437"/>
              </a:lnTo>
              <a:lnTo>
                <a:pt x="66668" y="247857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045493-E022-4F64-B9CF-2F9AF20C25ED}">
      <dsp:nvSpPr>
        <dsp:cNvPr id="0" name=""/>
        <dsp:cNvSpPr/>
      </dsp:nvSpPr>
      <dsp:spPr>
        <a:xfrm>
          <a:off x="1941202" y="86881"/>
          <a:ext cx="1603995" cy="3415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Mayor</a:t>
          </a:r>
        </a:p>
      </dsp:txBody>
      <dsp:txXfrm>
        <a:off x="1941202" y="86881"/>
        <a:ext cx="1603995" cy="341538"/>
      </dsp:txXfrm>
    </dsp:sp>
    <dsp:sp modelId="{42762A67-7DEA-480E-92E7-1C8173E5B90B}">
      <dsp:nvSpPr>
        <dsp:cNvPr id="0" name=""/>
        <dsp:cNvSpPr/>
      </dsp:nvSpPr>
      <dsp:spPr>
        <a:xfrm>
          <a:off x="1962150" y="676277"/>
          <a:ext cx="1603995" cy="2789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Council President </a:t>
          </a:r>
        </a:p>
      </dsp:txBody>
      <dsp:txXfrm>
        <a:off x="1962150" y="676277"/>
        <a:ext cx="1603995" cy="278942"/>
      </dsp:txXfrm>
    </dsp:sp>
    <dsp:sp modelId="{81D5728E-3FBF-4C8E-A6BC-423D21C7681E}">
      <dsp:nvSpPr>
        <dsp:cNvPr id="0" name=""/>
        <dsp:cNvSpPr/>
      </dsp:nvSpPr>
      <dsp:spPr>
        <a:xfrm>
          <a:off x="0" y="1321108"/>
          <a:ext cx="1603995" cy="3933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Council Member</a:t>
          </a:r>
        </a:p>
      </dsp:txBody>
      <dsp:txXfrm>
        <a:off x="0" y="1321108"/>
        <a:ext cx="1603995" cy="393395"/>
      </dsp:txXfrm>
    </dsp:sp>
    <dsp:sp modelId="{84A76DD5-0C9A-4838-928C-A78D539053B4}">
      <dsp:nvSpPr>
        <dsp:cNvPr id="0" name=""/>
        <dsp:cNvSpPr/>
      </dsp:nvSpPr>
      <dsp:spPr>
        <a:xfrm>
          <a:off x="1934497" y="1311572"/>
          <a:ext cx="1603995" cy="3933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Council Member</a:t>
          </a:r>
        </a:p>
      </dsp:txBody>
      <dsp:txXfrm>
        <a:off x="1934497" y="1311572"/>
        <a:ext cx="1603995" cy="393395"/>
      </dsp:txXfrm>
    </dsp:sp>
    <dsp:sp modelId="{D2400C4A-7BCC-4253-8D97-635A5B31ACBB}">
      <dsp:nvSpPr>
        <dsp:cNvPr id="0" name=""/>
        <dsp:cNvSpPr/>
      </dsp:nvSpPr>
      <dsp:spPr>
        <a:xfrm>
          <a:off x="3882404" y="1352145"/>
          <a:ext cx="1603995" cy="3933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Council Member</a:t>
          </a:r>
        </a:p>
      </dsp:txBody>
      <dsp:txXfrm>
        <a:off x="3882404" y="1352145"/>
        <a:ext cx="1603995" cy="393395"/>
      </dsp:txXfrm>
    </dsp:sp>
    <dsp:sp modelId="{C0FB062C-BF71-4E59-A71B-126D333A7961}">
      <dsp:nvSpPr>
        <dsp:cNvPr id="0" name=""/>
        <dsp:cNvSpPr/>
      </dsp:nvSpPr>
      <dsp:spPr>
        <a:xfrm>
          <a:off x="1867258" y="2103721"/>
          <a:ext cx="1603995" cy="3753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City Manager</a:t>
          </a:r>
        </a:p>
      </dsp:txBody>
      <dsp:txXfrm>
        <a:off x="1867258" y="2103721"/>
        <a:ext cx="1603995" cy="375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5F5855-101A-4BB1-A71D-3B05E1F94C57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31E9B-B854-471E-A501-BFA02FF97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56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D991AB-0EAE-437E-9A05-08CE9696D0DF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384B7C-4BEF-4A6F-8DD5-54CF9515A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84B7C-4BEF-4A6F-8DD5-54CF9515A1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44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26E5-3F1D-4F19-BF51-179C58B0B00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DE46DC3-91D0-4D02-AF0A-44C538FFA10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26E5-3F1D-4F19-BF51-179C58B0B00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6DC3-91D0-4D02-AF0A-44C538FFA1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26E5-3F1D-4F19-BF51-179C58B0B00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6DC3-91D0-4D02-AF0A-44C538FFA1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26E5-3F1D-4F19-BF51-179C58B0B00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6DC3-91D0-4D02-AF0A-44C538FFA1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26E5-3F1D-4F19-BF51-179C58B0B00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6DC3-91D0-4D02-AF0A-44C538FFA10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26E5-3F1D-4F19-BF51-179C58B0B00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6DC3-91D0-4D02-AF0A-44C538FFA1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26E5-3F1D-4F19-BF51-179C58B0B00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6DC3-91D0-4D02-AF0A-44C538FFA1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26E5-3F1D-4F19-BF51-179C58B0B00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6DC3-91D0-4D02-AF0A-44C538FFA1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26E5-3F1D-4F19-BF51-179C58B0B00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6DC3-91D0-4D02-AF0A-44C538FFA1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26E5-3F1D-4F19-BF51-179C58B0B00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6DC3-91D0-4D02-AF0A-44C538FFA10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26E5-3F1D-4F19-BF51-179C58B0B00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6DC3-91D0-4D02-AF0A-44C538FFA10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FC426E5-3F1D-4F19-BF51-179C58B0B00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DE46DC3-91D0-4D02-AF0A-44C538FFA1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6400800" cy="1752600"/>
          </a:xfrm>
        </p:spPr>
        <p:txBody>
          <a:bodyPr/>
          <a:lstStyle/>
          <a:p>
            <a:r>
              <a:rPr lang="en-US" sz="2000" u="sng" dirty="0">
                <a:solidFill>
                  <a:schemeClr val="accent4">
                    <a:lumMod val="75000"/>
                  </a:schemeClr>
                </a:solidFill>
              </a:rPr>
              <a:t>Council-Manager Act Amendment 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000" u="sng" dirty="0">
                <a:solidFill>
                  <a:schemeClr val="accent4">
                    <a:lumMod val="75000"/>
                  </a:schemeClr>
                </a:solidFill>
              </a:rPr>
              <a:t>Talking Points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6629400" cy="1219201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HB 147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625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762000"/>
            <a:ext cx="71628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dirty="0"/>
              <a:t>Slight amendment to the Council-Manager Act of 1982 (City Manager form of government).</a:t>
            </a:r>
          </a:p>
          <a:p>
            <a:endParaRPr lang="en-US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dirty="0"/>
              <a:t>Does </a:t>
            </a:r>
            <a:r>
              <a:rPr lang="en-US" sz="2400" u="sng" dirty="0"/>
              <a:t>not</a:t>
            </a:r>
            <a:r>
              <a:rPr lang="en-US" sz="2400" dirty="0"/>
              <a:t> affect or change any current City government or structure within the state.</a:t>
            </a:r>
          </a:p>
          <a:p>
            <a:endParaRPr lang="en-US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dirty="0"/>
              <a:t>Merely provides a better option for Cities who want to consider this form of government in the future to </a:t>
            </a:r>
            <a:r>
              <a:rPr lang="en-US" sz="2400" u="sng" dirty="0"/>
              <a:t>tailor</a:t>
            </a:r>
            <a:r>
              <a:rPr lang="en-US" sz="2400" dirty="0"/>
              <a:t> its governing body to better reflect its population and racial make-up.  </a:t>
            </a:r>
          </a:p>
          <a:p>
            <a:endParaRPr lang="en-US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dirty="0"/>
              <a:t>Makes it easier for Cities not to have to obtain special legislation to transition to a Council-Manager form of government.  </a:t>
            </a:r>
          </a:p>
        </p:txBody>
      </p:sp>
    </p:spTree>
    <p:extLst>
      <p:ext uri="{BB962C8B-B14F-4D97-AF65-F5344CB8AC3E}">
        <p14:creationId xmlns:p14="http://schemas.microsoft.com/office/powerpoint/2010/main" val="3183459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938074" y="3171825"/>
            <a:ext cx="866776" cy="4572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Council Member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 Box 14"/>
          <p:cNvSpPr txBox="1">
            <a:spLocks noChangeArrowheads="1"/>
          </p:cNvSpPr>
          <p:nvPr/>
        </p:nvSpPr>
        <p:spPr bwMode="auto">
          <a:xfrm>
            <a:off x="1871061" y="3156242"/>
            <a:ext cx="923927" cy="4572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Council Member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2847975" y="3153005"/>
            <a:ext cx="862798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Council Member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 Box 16"/>
          <p:cNvSpPr txBox="1">
            <a:spLocks noChangeArrowheads="1"/>
          </p:cNvSpPr>
          <p:nvPr/>
        </p:nvSpPr>
        <p:spPr bwMode="auto">
          <a:xfrm>
            <a:off x="3766489" y="3156242"/>
            <a:ext cx="845645" cy="472783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Mayor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 Box 17"/>
          <p:cNvSpPr txBox="1">
            <a:spLocks noChangeArrowheads="1"/>
          </p:cNvSpPr>
          <p:nvPr/>
        </p:nvSpPr>
        <p:spPr bwMode="auto">
          <a:xfrm>
            <a:off x="4714320" y="3156242"/>
            <a:ext cx="848280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Council Member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 Box 18"/>
          <p:cNvSpPr txBox="1">
            <a:spLocks noChangeArrowheads="1"/>
          </p:cNvSpPr>
          <p:nvPr/>
        </p:nvSpPr>
        <p:spPr bwMode="auto">
          <a:xfrm>
            <a:off x="5637227" y="3165767"/>
            <a:ext cx="834593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Council Member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 Box 19"/>
          <p:cNvSpPr txBox="1">
            <a:spLocks noChangeArrowheads="1"/>
          </p:cNvSpPr>
          <p:nvPr/>
        </p:nvSpPr>
        <p:spPr bwMode="auto">
          <a:xfrm>
            <a:off x="6528878" y="3165767"/>
            <a:ext cx="813787" cy="4476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Council Member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" name="Rectangle 90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200275" y="4343400"/>
            <a:ext cx="441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Four (4) or Six (6) Council Members At Large or By District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1895475" y="744601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695575" y="7436485"/>
            <a:ext cx="0" cy="238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476625" y="744601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276725" y="7446010"/>
            <a:ext cx="0" cy="819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076825" y="744601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857875" y="7436485"/>
            <a:ext cx="0" cy="238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619875" y="744601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98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" name="Rectangle 99"/>
          <p:cNvSpPr>
            <a:spLocks noChangeArrowheads="1"/>
          </p:cNvSpPr>
          <p:nvPr/>
        </p:nvSpPr>
        <p:spPr bwMode="auto">
          <a:xfrm>
            <a:off x="6096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2047875" y="759841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2847975" y="7588885"/>
            <a:ext cx="0" cy="238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629025" y="759841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429125" y="7598410"/>
            <a:ext cx="0" cy="819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229225" y="759841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6010275" y="7588885"/>
            <a:ext cx="0" cy="238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772275" y="759841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107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2" name="Rectangle 108"/>
          <p:cNvSpPr>
            <a:spLocks noChangeArrowheads="1"/>
          </p:cNvSpPr>
          <p:nvPr/>
        </p:nvSpPr>
        <p:spPr bwMode="auto">
          <a:xfrm>
            <a:off x="762000" y="762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>
            <a:off x="2200275" y="775081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3000375" y="7741285"/>
            <a:ext cx="0" cy="238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3781425" y="775081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581525" y="7750810"/>
            <a:ext cx="0" cy="819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5381625" y="775081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162675" y="7741285"/>
            <a:ext cx="0" cy="238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924675" y="775081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116"/>
          <p:cNvSpPr>
            <a:spLocks noChangeArrowheads="1"/>
          </p:cNvSpPr>
          <p:nvPr/>
        </p:nvSpPr>
        <p:spPr bwMode="auto">
          <a:xfrm>
            <a:off x="4572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1" name="Rectangle 117"/>
          <p:cNvSpPr>
            <a:spLocks noChangeArrowheads="1"/>
          </p:cNvSpPr>
          <p:nvPr/>
        </p:nvSpPr>
        <p:spPr bwMode="auto">
          <a:xfrm>
            <a:off x="91440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1310938" y="3645392"/>
            <a:ext cx="0" cy="4342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6935771" y="3629025"/>
            <a:ext cx="1" cy="4391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786689" y="914400"/>
            <a:ext cx="7315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dirty="0"/>
              <a:t>Provides for a 5 or 7 member Council, with Mayor being part of the City Council and an appointed, professional City Manager. </a:t>
            </a:r>
          </a:p>
          <a:p>
            <a:endParaRPr lang="en-US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dirty="0"/>
              <a:t>Could be At-Large or District City Council. (Mayor is at large in </a:t>
            </a:r>
            <a:r>
              <a:rPr lang="en-US" dirty="0" smtClean="0"/>
              <a:t>all scenarios</a:t>
            </a:r>
            <a:r>
              <a:rPr lang="en-US" dirty="0"/>
              <a:t>.)</a:t>
            </a:r>
          </a:p>
        </p:txBody>
      </p:sp>
      <p:cxnSp>
        <p:nvCxnSpPr>
          <p:cNvPr id="124" name="Straight Connector 123"/>
          <p:cNvCxnSpPr/>
          <p:nvPr/>
        </p:nvCxnSpPr>
        <p:spPr>
          <a:xfrm flipV="1">
            <a:off x="1310938" y="4068147"/>
            <a:ext cx="5624833" cy="114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 Box 15"/>
          <p:cNvSpPr txBox="1"/>
          <p:nvPr/>
        </p:nvSpPr>
        <p:spPr>
          <a:xfrm>
            <a:off x="3713604" y="4856826"/>
            <a:ext cx="860579" cy="553374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City Manager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</p:txBody>
      </p:sp>
      <p:cxnSp>
        <p:nvCxnSpPr>
          <p:cNvPr id="3168" name="Straight Connector 3167"/>
          <p:cNvCxnSpPr/>
          <p:nvPr/>
        </p:nvCxnSpPr>
        <p:spPr>
          <a:xfrm>
            <a:off x="4140160" y="3629025"/>
            <a:ext cx="7468" cy="12278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0" name="Straight Connector 3169"/>
          <p:cNvCxnSpPr/>
          <p:nvPr/>
        </p:nvCxnSpPr>
        <p:spPr>
          <a:xfrm flipH="1">
            <a:off x="6032630" y="3610205"/>
            <a:ext cx="1" cy="4451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2" name="Straight Connector 3171"/>
          <p:cNvCxnSpPr>
            <a:stCxn id="59" idx="2"/>
          </p:cNvCxnSpPr>
          <p:nvPr/>
        </p:nvCxnSpPr>
        <p:spPr>
          <a:xfrm>
            <a:off x="5138460" y="3613442"/>
            <a:ext cx="0" cy="4547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6" name="Straight Connector 3175"/>
          <p:cNvCxnSpPr/>
          <p:nvPr/>
        </p:nvCxnSpPr>
        <p:spPr>
          <a:xfrm>
            <a:off x="3204839" y="3610205"/>
            <a:ext cx="0" cy="4451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9" name="Straight Connector 3178"/>
          <p:cNvCxnSpPr/>
          <p:nvPr/>
        </p:nvCxnSpPr>
        <p:spPr>
          <a:xfrm flipH="1">
            <a:off x="2321144" y="3627546"/>
            <a:ext cx="1" cy="4331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62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55166688"/>
              </p:ext>
            </p:extLst>
          </p:nvPr>
        </p:nvGraphicFramePr>
        <p:xfrm>
          <a:off x="1659613" y="2209800"/>
          <a:ext cx="5486400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5231398" y="2307141"/>
            <a:ext cx="106680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-At Large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260250" y="2904123"/>
            <a:ext cx="106680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-At Large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7229104" y="3609964"/>
            <a:ext cx="1004746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-By District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402813" y="3914764"/>
            <a:ext cx="0" cy="40957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296019" y="3762364"/>
            <a:ext cx="3429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03285" y="3762364"/>
            <a:ext cx="3333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03018" y="3208923"/>
            <a:ext cx="0" cy="3429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403018" y="2637423"/>
            <a:ext cx="0" cy="266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90726" y="731153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Current structure in the Council-Manager Act of 1982 does not work for most communities.  Only Tuskegee</a:t>
            </a:r>
            <a:r>
              <a:rPr kumimoji="0" lang="en-US" alt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Decatur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have used this structure below as provided by the Council-Manager Act of 1982. 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949677" y="4800600"/>
            <a:ext cx="6781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All other cities that have Council-Manager form of government had to obtain special legislation. 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849066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232</TotalTime>
  <Words>233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 Antiqua</vt:lpstr>
      <vt:lpstr>Calibri</vt:lpstr>
      <vt:lpstr>Century Gothic</vt:lpstr>
      <vt:lpstr>Times New Roman</vt:lpstr>
      <vt:lpstr>Wingdings</vt:lpstr>
      <vt:lpstr>Apothecary</vt:lpstr>
      <vt:lpstr>HB 147 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HB 147</dc:title>
  <dc:creator>Janet Forbes</dc:creator>
  <cp:lastModifiedBy>Julia Heflin</cp:lastModifiedBy>
  <cp:revision>18</cp:revision>
  <cp:lastPrinted>2018-01-12T21:08:23Z</cp:lastPrinted>
  <dcterms:created xsi:type="dcterms:W3CDTF">2018-01-12T16:04:59Z</dcterms:created>
  <dcterms:modified xsi:type="dcterms:W3CDTF">2018-01-15T16:53:30Z</dcterms:modified>
</cp:coreProperties>
</file>